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2" r:id="rId6"/>
    <p:sldId id="261" r:id="rId7"/>
    <p:sldId id="263" r:id="rId8"/>
    <p:sldId id="260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506C66-3A7A-9F4B-8932-7C3AC2B52244}" v="7" dt="2022-10-13T01:31:46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11"/>
    <p:restoredTop sz="96327"/>
  </p:normalViewPr>
  <p:slideViewPr>
    <p:cSldViewPr snapToGrid="0">
      <p:cViewPr varScale="1">
        <p:scale>
          <a:sx n="59" d="100"/>
          <a:sy n="59" d="100"/>
        </p:scale>
        <p:origin x="200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Brueggemeier" userId="e5e9c9f9-a0f3-4855-884f-9c3faba35c7a" providerId="ADAL" clId="{77506C66-3A7A-9F4B-8932-7C3AC2B52244}"/>
    <pc:docChg chg="custSel addSld modSld sldOrd">
      <pc:chgData name="Ben Brueggemeier" userId="e5e9c9f9-a0f3-4855-884f-9c3faba35c7a" providerId="ADAL" clId="{77506C66-3A7A-9F4B-8932-7C3AC2B52244}" dt="2022-10-13T01:32:03.635" v="495" actId="1076"/>
      <pc:docMkLst>
        <pc:docMk/>
      </pc:docMkLst>
      <pc:sldChg chg="ord">
        <pc:chgData name="Ben Brueggemeier" userId="e5e9c9f9-a0f3-4855-884f-9c3faba35c7a" providerId="ADAL" clId="{77506C66-3A7A-9F4B-8932-7C3AC2B52244}" dt="2022-10-13T01:25:41.046" v="97" actId="20578"/>
        <pc:sldMkLst>
          <pc:docMk/>
          <pc:sldMk cId="2282170367" sldId="259"/>
        </pc:sldMkLst>
      </pc:sldChg>
      <pc:sldChg chg="addSp modSp new mod">
        <pc:chgData name="Ben Brueggemeier" userId="e5e9c9f9-a0f3-4855-884f-9c3faba35c7a" providerId="ADAL" clId="{77506C66-3A7A-9F4B-8932-7C3AC2B52244}" dt="2022-10-12T19:35:43.783" v="94" actId="1076"/>
        <pc:sldMkLst>
          <pc:docMk/>
          <pc:sldMk cId="124024632" sldId="261"/>
        </pc:sldMkLst>
        <pc:spChg chg="mod">
          <ac:chgData name="Ben Brueggemeier" userId="e5e9c9f9-a0f3-4855-884f-9c3faba35c7a" providerId="ADAL" clId="{77506C66-3A7A-9F4B-8932-7C3AC2B52244}" dt="2022-10-12T19:31:37.747" v="84" actId="14100"/>
          <ac:spMkLst>
            <pc:docMk/>
            <pc:sldMk cId="124024632" sldId="261"/>
            <ac:spMk id="2" creationId="{16F6F20C-A6BF-F789-A691-C27211582C80}"/>
          </ac:spMkLst>
        </pc:spChg>
        <pc:spChg chg="mod">
          <ac:chgData name="Ben Brueggemeier" userId="e5e9c9f9-a0f3-4855-884f-9c3faba35c7a" providerId="ADAL" clId="{77506C66-3A7A-9F4B-8932-7C3AC2B52244}" dt="2022-10-12T19:35:41.473" v="93" actId="1076"/>
          <ac:spMkLst>
            <pc:docMk/>
            <pc:sldMk cId="124024632" sldId="261"/>
            <ac:spMk id="3" creationId="{BAA9796B-BA48-127A-D7E0-8E72CDC0A30C}"/>
          </ac:spMkLst>
        </pc:spChg>
        <pc:picChg chg="add mod">
          <ac:chgData name="Ben Brueggemeier" userId="e5e9c9f9-a0f3-4855-884f-9c3faba35c7a" providerId="ADAL" clId="{77506C66-3A7A-9F4B-8932-7C3AC2B52244}" dt="2022-10-12T19:35:43.783" v="94" actId="1076"/>
          <ac:picMkLst>
            <pc:docMk/>
            <pc:sldMk cId="124024632" sldId="261"/>
            <ac:picMk id="5" creationId="{0A09F036-5B44-655D-298A-42B1602537F6}"/>
          </ac:picMkLst>
        </pc:picChg>
      </pc:sldChg>
      <pc:sldChg chg="addSp modSp new mod ord setBg setClrOvrMap">
        <pc:chgData name="Ben Brueggemeier" userId="e5e9c9f9-a0f3-4855-884f-9c3faba35c7a" providerId="ADAL" clId="{77506C66-3A7A-9F4B-8932-7C3AC2B52244}" dt="2022-10-13T01:28:04.966" v="335" actId="403"/>
        <pc:sldMkLst>
          <pc:docMk/>
          <pc:sldMk cId="982971608" sldId="262"/>
        </pc:sldMkLst>
        <pc:spChg chg="mod">
          <ac:chgData name="Ben Brueggemeier" userId="e5e9c9f9-a0f3-4855-884f-9c3faba35c7a" providerId="ADAL" clId="{77506C66-3A7A-9F4B-8932-7C3AC2B52244}" dt="2022-10-13T01:28:04.966" v="335" actId="403"/>
          <ac:spMkLst>
            <pc:docMk/>
            <pc:sldMk cId="982971608" sldId="262"/>
            <ac:spMk id="2" creationId="{24E98D8D-0D3E-0801-E4EE-76513606B251}"/>
          </ac:spMkLst>
        </pc:spChg>
        <pc:spChg chg="mod">
          <ac:chgData name="Ben Brueggemeier" userId="e5e9c9f9-a0f3-4855-884f-9c3faba35c7a" providerId="ADAL" clId="{77506C66-3A7A-9F4B-8932-7C3AC2B52244}" dt="2022-10-13T01:27:54.383" v="333" actId="403"/>
          <ac:spMkLst>
            <pc:docMk/>
            <pc:sldMk cId="982971608" sldId="262"/>
            <ac:spMk id="3" creationId="{9066C765-7A52-C045-8211-B3ED23D5FF4E}"/>
          </ac:spMkLst>
        </pc:spChg>
        <pc:spChg chg="add">
          <ac:chgData name="Ben Brueggemeier" userId="e5e9c9f9-a0f3-4855-884f-9c3faba35c7a" providerId="ADAL" clId="{77506C66-3A7A-9F4B-8932-7C3AC2B52244}" dt="2022-10-13T01:27:41.557" v="330" actId="26606"/>
          <ac:spMkLst>
            <pc:docMk/>
            <pc:sldMk cId="982971608" sldId="262"/>
            <ac:spMk id="8" creationId="{A65AC7D1-EAA9-48F5-B509-60A7F50BF703}"/>
          </ac:spMkLst>
        </pc:spChg>
        <pc:spChg chg="add">
          <ac:chgData name="Ben Brueggemeier" userId="e5e9c9f9-a0f3-4855-884f-9c3faba35c7a" providerId="ADAL" clId="{77506C66-3A7A-9F4B-8932-7C3AC2B52244}" dt="2022-10-13T01:27:41.557" v="330" actId="26606"/>
          <ac:spMkLst>
            <pc:docMk/>
            <pc:sldMk cId="982971608" sldId="262"/>
            <ac:spMk id="10" creationId="{D6320AF9-619A-4175-865B-5663E1AEF4C5}"/>
          </ac:spMkLst>
        </pc:spChg>
        <pc:spChg chg="add">
          <ac:chgData name="Ben Brueggemeier" userId="e5e9c9f9-a0f3-4855-884f-9c3faba35c7a" providerId="ADAL" clId="{77506C66-3A7A-9F4B-8932-7C3AC2B52244}" dt="2022-10-13T01:27:41.557" v="330" actId="26606"/>
          <ac:spMkLst>
            <pc:docMk/>
            <pc:sldMk cId="982971608" sldId="262"/>
            <ac:spMk id="16" creationId="{7E018740-5C2B-4A41-AC1A-7E68D1EC1954}"/>
          </ac:spMkLst>
        </pc:spChg>
        <pc:spChg chg="add">
          <ac:chgData name="Ben Brueggemeier" userId="e5e9c9f9-a0f3-4855-884f-9c3faba35c7a" providerId="ADAL" clId="{77506C66-3A7A-9F4B-8932-7C3AC2B52244}" dt="2022-10-13T01:27:41.557" v="330" actId="26606"/>
          <ac:spMkLst>
            <pc:docMk/>
            <pc:sldMk cId="982971608" sldId="262"/>
            <ac:spMk id="18" creationId="{166F75A4-C475-4941-8EE2-B80A06A2C1BB}"/>
          </ac:spMkLst>
        </pc:spChg>
        <pc:spChg chg="add">
          <ac:chgData name="Ben Brueggemeier" userId="e5e9c9f9-a0f3-4855-884f-9c3faba35c7a" providerId="ADAL" clId="{77506C66-3A7A-9F4B-8932-7C3AC2B52244}" dt="2022-10-13T01:27:41.557" v="330" actId="26606"/>
          <ac:spMkLst>
            <pc:docMk/>
            <pc:sldMk cId="982971608" sldId="262"/>
            <ac:spMk id="20" creationId="{A032553A-72E8-4B0D-8405-FF9771C9AF05}"/>
          </ac:spMkLst>
        </pc:spChg>
        <pc:spChg chg="add">
          <ac:chgData name="Ben Brueggemeier" userId="e5e9c9f9-a0f3-4855-884f-9c3faba35c7a" providerId="ADAL" clId="{77506C66-3A7A-9F4B-8932-7C3AC2B52244}" dt="2022-10-13T01:27:41.557" v="330" actId="26606"/>
          <ac:spMkLst>
            <pc:docMk/>
            <pc:sldMk cId="982971608" sldId="262"/>
            <ac:spMk id="22" creationId="{765800AC-C3B9-498E-87BC-29FAE4C76B21}"/>
          </ac:spMkLst>
        </pc:spChg>
        <pc:spChg chg="add">
          <ac:chgData name="Ben Brueggemeier" userId="e5e9c9f9-a0f3-4855-884f-9c3faba35c7a" providerId="ADAL" clId="{77506C66-3A7A-9F4B-8932-7C3AC2B52244}" dt="2022-10-13T01:27:41.557" v="330" actId="26606"/>
          <ac:spMkLst>
            <pc:docMk/>
            <pc:sldMk cId="982971608" sldId="262"/>
            <ac:spMk id="24" creationId="{1F9D6ACB-2FF4-49F9-978A-E0D5327FC635}"/>
          </ac:spMkLst>
        </pc:spChg>
        <pc:spChg chg="add">
          <ac:chgData name="Ben Brueggemeier" userId="e5e9c9f9-a0f3-4855-884f-9c3faba35c7a" providerId="ADAL" clId="{77506C66-3A7A-9F4B-8932-7C3AC2B52244}" dt="2022-10-13T01:27:41.557" v="330" actId="26606"/>
          <ac:spMkLst>
            <pc:docMk/>
            <pc:sldMk cId="982971608" sldId="262"/>
            <ac:spMk id="26" creationId="{142BFA2A-77A0-4F60-A32A-685681C84889}"/>
          </ac:spMkLst>
        </pc:spChg>
        <pc:cxnChg chg="add">
          <ac:chgData name="Ben Brueggemeier" userId="e5e9c9f9-a0f3-4855-884f-9c3faba35c7a" providerId="ADAL" clId="{77506C66-3A7A-9F4B-8932-7C3AC2B52244}" dt="2022-10-13T01:27:41.557" v="330" actId="26606"/>
          <ac:cxnSpMkLst>
            <pc:docMk/>
            <pc:sldMk cId="982971608" sldId="262"/>
            <ac:cxnSpMk id="12" creationId="{063B6EC6-D752-4EE7-908B-F8F19E8C7FEA}"/>
          </ac:cxnSpMkLst>
        </pc:cxnChg>
        <pc:cxnChg chg="add">
          <ac:chgData name="Ben Brueggemeier" userId="e5e9c9f9-a0f3-4855-884f-9c3faba35c7a" providerId="ADAL" clId="{77506C66-3A7A-9F4B-8932-7C3AC2B52244}" dt="2022-10-13T01:27:41.557" v="330" actId="26606"/>
          <ac:cxnSpMkLst>
            <pc:docMk/>
            <pc:sldMk cId="982971608" sldId="262"/>
            <ac:cxnSpMk id="14" creationId="{EFECD4E8-AD3E-4228-82A2-9461958EA94D}"/>
          </ac:cxnSpMkLst>
        </pc:cxnChg>
      </pc:sldChg>
      <pc:sldChg chg="addSp modSp new mod">
        <pc:chgData name="Ben Brueggemeier" userId="e5e9c9f9-a0f3-4855-884f-9c3faba35c7a" providerId="ADAL" clId="{77506C66-3A7A-9F4B-8932-7C3AC2B52244}" dt="2022-10-13T01:32:03.635" v="495" actId="1076"/>
        <pc:sldMkLst>
          <pc:docMk/>
          <pc:sldMk cId="343612833" sldId="263"/>
        </pc:sldMkLst>
        <pc:spChg chg="mod">
          <ac:chgData name="Ben Brueggemeier" userId="e5e9c9f9-a0f3-4855-884f-9c3faba35c7a" providerId="ADAL" clId="{77506C66-3A7A-9F4B-8932-7C3AC2B52244}" dt="2022-10-13T01:29:38.652" v="489" actId="403"/>
          <ac:spMkLst>
            <pc:docMk/>
            <pc:sldMk cId="343612833" sldId="263"/>
            <ac:spMk id="2" creationId="{95F9A102-6E2A-05A8-FD2C-3A831E55533A}"/>
          </ac:spMkLst>
        </pc:spChg>
        <pc:spChg chg="mod">
          <ac:chgData name="Ben Brueggemeier" userId="e5e9c9f9-a0f3-4855-884f-9c3faba35c7a" providerId="ADAL" clId="{77506C66-3A7A-9F4B-8932-7C3AC2B52244}" dt="2022-10-13T01:29:26.199" v="478" actId="20577"/>
          <ac:spMkLst>
            <pc:docMk/>
            <pc:sldMk cId="343612833" sldId="263"/>
            <ac:spMk id="3" creationId="{5B91D176-E8DE-F655-4938-477F4B840230}"/>
          </ac:spMkLst>
        </pc:spChg>
        <pc:picChg chg="add mod">
          <ac:chgData name="Ben Brueggemeier" userId="e5e9c9f9-a0f3-4855-884f-9c3faba35c7a" providerId="ADAL" clId="{77506C66-3A7A-9F4B-8932-7C3AC2B52244}" dt="2022-10-13T01:32:03.635" v="495" actId="1076"/>
          <ac:picMkLst>
            <pc:docMk/>
            <pc:sldMk cId="343612833" sldId="263"/>
            <ac:picMk id="5" creationId="{5DAB04D9-BF4A-4A57-96B3-D7D88ED3415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A19C7D-B112-274E-8876-252089499DE2}" type="datetimeFigureOut">
              <a:rPr lang="en-US" smtClean="0"/>
              <a:t>10/12/22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6DC801-9A79-0A47-9A5E-B78225DADA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806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6DC801-9A79-0A47-9A5E-B78225DADA6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80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10/12/22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10/12/22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ky, water, outdoor&#10;&#10;Description automatically generated">
            <a:extLst>
              <a:ext uri="{FF2B5EF4-FFF2-40B4-BE49-F238E27FC236}">
                <a16:creationId xmlns:a16="http://schemas.microsoft.com/office/drawing/2014/main" id="{E865E2C9-410C-C41A-4B91-F94A30D30F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1" y="-12586"/>
            <a:ext cx="12191999" cy="6857990"/>
          </a:xfrm>
          <a:prstGeom prst="rect">
            <a:avLst/>
          </a:pr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559A5F2-8BE0-4998-A1E4-1B145465A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3A6596D4-D53C-424F-9F16-CC8686C079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84541" y="0"/>
            <a:ext cx="7315200" cy="6858000"/>
          </a:xfrm>
          <a:prstGeom prst="parallelogram">
            <a:avLst>
              <a:gd name="adj" fmla="val 14937"/>
            </a:avLst>
          </a:prstGeom>
          <a:solidFill>
            <a:schemeClr val="tx1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1BB890B-70D4-42FE-A599-6AEF1A42D9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42D646-B58C-43C8-8152-01BC782B72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Rectangle 23">
            <a:extLst>
              <a:ext uri="{FF2B5EF4-FFF2-40B4-BE49-F238E27FC236}">
                <a16:creationId xmlns:a16="http://schemas.microsoft.com/office/drawing/2014/main" id="{9772CABD-4211-42AA-B349-D4002E52F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Rectangle 25">
            <a:extLst>
              <a:ext uri="{FF2B5EF4-FFF2-40B4-BE49-F238E27FC236}">
                <a16:creationId xmlns:a16="http://schemas.microsoft.com/office/drawing/2014/main" id="{BBD91630-4DBA-4294-8016-FEB5C3B0C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E67D1587-504D-41BC-9D48-B61257BFB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9585B5-7942-87CE-B16B-705E49DA6A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14561" y="1127572"/>
            <a:ext cx="5335355" cy="2369131"/>
          </a:xfrm>
        </p:spPr>
        <p:txBody>
          <a:bodyPr>
            <a:normAutofit/>
          </a:bodyPr>
          <a:lstStyle/>
          <a:p>
            <a:r>
              <a:rPr lang="en-US" dirty="0"/>
              <a:t>VANCOUVER, BC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EE5CB5-6D9D-48BC-2199-4F36074E96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50985" y="3416409"/>
            <a:ext cx="4573037" cy="109689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FERRIS BAND, CHOIR, and ORCHESTRA</a:t>
            </a:r>
          </a:p>
          <a:p>
            <a:r>
              <a:rPr lang="en-US" dirty="0">
                <a:solidFill>
                  <a:schemeClr val="bg1"/>
                </a:solidFill>
              </a:rPr>
              <a:t>May 25-28, 2023</a:t>
            </a:r>
          </a:p>
        </p:txBody>
      </p:sp>
      <p:sp>
        <p:nvSpPr>
          <p:cNvPr id="24" name="Rectangle 27">
            <a:extLst>
              <a:ext uri="{FF2B5EF4-FFF2-40B4-BE49-F238E27FC236}">
                <a16:creationId xmlns:a16="http://schemas.microsoft.com/office/drawing/2014/main" id="{8765DD1A-F044-4DE7-8A9B-7C30DC85A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Rectangle 28">
            <a:extLst>
              <a:ext uri="{FF2B5EF4-FFF2-40B4-BE49-F238E27FC236}">
                <a16:creationId xmlns:a16="http://schemas.microsoft.com/office/drawing/2014/main" id="{2FE2170D-72D6-48A8-8E9A-BFF3BF03D0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Rectangle 29">
            <a:extLst>
              <a:ext uri="{FF2B5EF4-FFF2-40B4-BE49-F238E27FC236}">
                <a16:creationId xmlns:a16="http://schemas.microsoft.com/office/drawing/2014/main" id="{01D19436-094D-463D-AFEA-870FDBD037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0" name="Isosceles Triangle 29">
            <a:extLst>
              <a:ext uri="{FF2B5EF4-FFF2-40B4-BE49-F238E27FC236}">
                <a16:creationId xmlns:a16="http://schemas.microsoft.com/office/drawing/2014/main" id="{9A2DE6E0-967C-4C58-8558-EC08F1138B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231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02762-D340-B650-BC32-0FD23DBF5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TOUR PACKAGE: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1C62D7-5AD1-2C2E-3CFF-11E7662B5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0" y="1616891"/>
            <a:ext cx="4268024" cy="3880773"/>
          </a:xfrm>
        </p:spPr>
        <p:txBody>
          <a:bodyPr>
            <a:normAutofit/>
          </a:bodyPr>
          <a:lstStyle/>
          <a:p>
            <a:r>
              <a:rPr lang="en-US" sz="1700" dirty="0"/>
              <a:t>Private Charter Service</a:t>
            </a:r>
          </a:p>
          <a:p>
            <a:r>
              <a:rPr lang="en-US" sz="1700" dirty="0"/>
              <a:t>Three-night hotel accommodations</a:t>
            </a:r>
          </a:p>
          <a:p>
            <a:r>
              <a:rPr lang="en-US" sz="1700" dirty="0"/>
              <a:t>Festival Participation</a:t>
            </a:r>
          </a:p>
          <a:p>
            <a:r>
              <a:rPr lang="en-US" sz="1700" dirty="0"/>
              <a:t>Post-performance workshop</a:t>
            </a:r>
          </a:p>
          <a:p>
            <a:r>
              <a:rPr lang="en-US" sz="1700" dirty="0"/>
              <a:t>Harbor Dinner Cruise</a:t>
            </a:r>
          </a:p>
          <a:p>
            <a:r>
              <a:rPr lang="en-US" sz="1700" dirty="0"/>
              <a:t>Group Dinner (Boston Pizza Company)</a:t>
            </a:r>
          </a:p>
          <a:p>
            <a:r>
              <a:rPr lang="en-US" sz="1700" dirty="0"/>
              <a:t>Capilano Suspension Bridge Complex</a:t>
            </a:r>
          </a:p>
          <a:p>
            <a:r>
              <a:rPr lang="en-US" sz="1700" dirty="0"/>
              <a:t>Granville Island, Downtown Vancouver – Robeson St., Stanley Park</a:t>
            </a:r>
          </a:p>
        </p:txBody>
      </p:sp>
      <p:pic>
        <p:nvPicPr>
          <p:cNvPr id="6" name="Picture 5" descr="A group of people walking on a bridge in the woods&#10;&#10;Description automatically generated with low confidence">
            <a:extLst>
              <a:ext uri="{FF2B5EF4-FFF2-40B4-BE49-F238E27FC236}">
                <a16:creationId xmlns:a16="http://schemas.microsoft.com/office/drawing/2014/main" id="{0378FAB9-40F0-8E3A-7E12-34A98EB4C9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206" r="34284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16467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E9D03-0F26-795C-1DF6-1B2CE2A3A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3749" y="1214328"/>
            <a:ext cx="4848791" cy="724930"/>
          </a:xfrm>
        </p:spPr>
        <p:txBody>
          <a:bodyPr>
            <a:normAutofit/>
          </a:bodyPr>
          <a:lstStyle/>
          <a:p>
            <a:r>
              <a:rPr lang="en-US" dirty="0"/>
              <a:t>VANCOUVER, CANADA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807AFF-D7C1-DCCB-779D-3FC65F85D7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9928" y="1930400"/>
            <a:ext cx="5594271" cy="3880773"/>
          </a:xfrm>
        </p:spPr>
        <p:txBody>
          <a:bodyPr>
            <a:normAutofit/>
          </a:bodyPr>
          <a:lstStyle/>
          <a:p>
            <a:r>
              <a:rPr lang="en-US" b="1" dirty="0"/>
              <a:t>Trip Cost: $850</a:t>
            </a:r>
          </a:p>
          <a:p>
            <a:r>
              <a:rPr lang="en-US" sz="1600" b="1" dirty="0"/>
              <a:t>Payment Plan</a:t>
            </a:r>
          </a:p>
          <a:p>
            <a:pPr lvl="1"/>
            <a:r>
              <a:rPr lang="en-US" sz="1400" dirty="0"/>
              <a:t>Monthly payments</a:t>
            </a:r>
          </a:p>
          <a:p>
            <a:pPr lvl="1"/>
            <a:r>
              <a:rPr lang="en-US" sz="1400" dirty="0"/>
              <a:t>Payment slip reminders</a:t>
            </a:r>
          </a:p>
          <a:p>
            <a:r>
              <a:rPr lang="en-US" sz="1600" b="1" dirty="0"/>
              <a:t>Payment Locations/Sources</a:t>
            </a:r>
          </a:p>
          <a:p>
            <a:pPr lvl="1"/>
            <a:r>
              <a:rPr lang="en-US" sz="1400" dirty="0"/>
              <a:t>World Strides – Payment/Registration Portal</a:t>
            </a:r>
          </a:p>
          <a:p>
            <a:pPr lvl="2"/>
            <a:r>
              <a:rPr lang="en-US" sz="1100" dirty="0"/>
              <a:t>Trip package, Festival package, Hotel, Experiences</a:t>
            </a:r>
          </a:p>
          <a:p>
            <a:pPr lvl="1"/>
            <a:r>
              <a:rPr lang="en-US" sz="1400" dirty="0"/>
              <a:t>FMPA – PO Box (mail) or FMPA Mailboxes in the rooms.</a:t>
            </a:r>
          </a:p>
          <a:p>
            <a:pPr lvl="2"/>
            <a:r>
              <a:rPr lang="en-US" sz="1100" dirty="0"/>
              <a:t>Northwestern Coaches, Tour T-shirt</a:t>
            </a:r>
          </a:p>
        </p:txBody>
      </p:sp>
      <p:pic>
        <p:nvPicPr>
          <p:cNvPr id="7" name="Picture 6" descr="A picture containing water, sky, outdoor, boat&#10;&#10;Description automatically generated">
            <a:extLst>
              <a:ext uri="{FF2B5EF4-FFF2-40B4-BE49-F238E27FC236}">
                <a16:creationId xmlns:a16="http://schemas.microsoft.com/office/drawing/2014/main" id="{55B73A7B-1D65-AB0A-BA9D-D775621EC1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16" r="34473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76394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58F30-DC80-7147-0B46-875ACC50B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6734" y="609600"/>
            <a:ext cx="3737268" cy="1320800"/>
          </a:xfrm>
        </p:spPr>
        <p:txBody>
          <a:bodyPr>
            <a:normAutofit/>
          </a:bodyPr>
          <a:lstStyle/>
          <a:p>
            <a:r>
              <a:rPr lang="en-US" dirty="0"/>
              <a:t>TRAVEL REQUIREMENTS: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875252-6D30-F3C2-1A0E-7CA18FCB6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09563" y="2160589"/>
            <a:ext cx="4064439" cy="388077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Students 18 and Under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Certified Copy of Birth Certificate – County of birth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 dirty="0"/>
              <a:t>Passport / Enhanced Drivers License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School ID and Washington State Issued ID (if you have)</a:t>
            </a:r>
            <a:endParaRPr lang="en-US"/>
          </a:p>
          <a:p>
            <a:pPr>
              <a:lnSpc>
                <a:spcPct val="90000"/>
              </a:lnSpc>
            </a:pPr>
            <a:endParaRPr lang="en-US"/>
          </a:p>
          <a:p>
            <a:pPr>
              <a:lnSpc>
                <a:spcPct val="90000"/>
              </a:lnSpc>
            </a:pPr>
            <a:r>
              <a:rPr lang="en-US" dirty="0"/>
              <a:t>Adults - Chaperones/Directors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Passport or Enhanced Drivers License</a:t>
            </a:r>
            <a:endParaRPr lang="en-US"/>
          </a:p>
          <a:p>
            <a:pPr lvl="1">
              <a:lnSpc>
                <a:spcPct val="90000"/>
              </a:lnSpc>
            </a:pPr>
            <a:r>
              <a:rPr lang="en-US" dirty="0"/>
              <a:t>Washington State ID</a:t>
            </a:r>
            <a:endParaRPr lang="en-US"/>
          </a:p>
        </p:txBody>
      </p:sp>
      <p:pic>
        <p:nvPicPr>
          <p:cNvPr id="5" name="Picture 4" descr="A city with a bridge and mountains in the background&#10;&#10;Description automatically generated with low confidence">
            <a:extLst>
              <a:ext uri="{FF2B5EF4-FFF2-40B4-BE49-F238E27FC236}">
                <a16:creationId xmlns:a16="http://schemas.microsoft.com/office/drawing/2014/main" id="{A58986F9-569E-C389-3C87-B7894F1503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531" r="24664" b="-2"/>
          <a:stretch/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821703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65AC7D1-EAA9-48F5-B509-60A7F50BF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D6320AF9-619A-4175-865B-5663E1AEF4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63B6EC6-D752-4EE7-908B-F8F19E8C7F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53376" y="0"/>
            <a:ext cx="1219200" cy="6858000"/>
          </a:xfrm>
          <a:prstGeom prst="line">
            <a:avLst/>
          </a:prstGeom>
          <a:ln w="952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FECD4E8-AD3E-4228-82A2-9461958EA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133042" y="3681413"/>
            <a:ext cx="4763558" cy="3176587"/>
          </a:xfrm>
          <a:prstGeom prst="line">
            <a:avLst/>
          </a:prstGeom>
          <a:ln w="9525">
            <a:solidFill>
              <a:schemeClr val="tx1">
                <a:lumMod val="50000"/>
                <a:lumOff val="50000"/>
                <a:alpha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Rectangle 23">
            <a:extLst>
              <a:ext uri="{FF2B5EF4-FFF2-40B4-BE49-F238E27FC236}">
                <a16:creationId xmlns:a16="http://schemas.microsoft.com/office/drawing/2014/main" id="{7E018740-5C2B-4A41-AC1A-7E68D1EC1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24631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Rectangle 25">
            <a:extLst>
              <a:ext uri="{FF2B5EF4-FFF2-40B4-BE49-F238E27FC236}">
                <a16:creationId xmlns:a16="http://schemas.microsoft.com/office/drawing/2014/main" id="{166F75A4-C475-4941-8EE2-B80A06A2C1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46597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A032553A-72E8-4B0D-8405-FF9771C9AF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75488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7">
            <a:extLst>
              <a:ext uri="{FF2B5EF4-FFF2-40B4-BE49-F238E27FC236}">
                <a16:creationId xmlns:a16="http://schemas.microsoft.com/office/drawing/2014/main" id="{765800AC-C3B9-498E-87BC-29FAE4C7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77655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1F9D6ACB-2FF4-49F9-978A-E0D5327FC6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14821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98D8D-0D3E-0801-E4EE-7651360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3843375" cy="5175624"/>
          </a:xfrm>
        </p:spPr>
        <p:txBody>
          <a:bodyPr anchor="ctr">
            <a:normAutofit/>
          </a:bodyPr>
          <a:lstStyle/>
          <a:p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FUNDRAISERS!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142BFA2A-77A0-4F60-A32A-685681C848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82154" y="-8467"/>
            <a:ext cx="7109846" cy="6866467"/>
          </a:xfrm>
          <a:custGeom>
            <a:avLst/>
            <a:gdLst>
              <a:gd name="connsiteX0" fmla="*/ 0 w 7109846"/>
              <a:gd name="connsiteY0" fmla="*/ 0 h 6866467"/>
              <a:gd name="connsiteX1" fmla="*/ 1249825 w 7109846"/>
              <a:gd name="connsiteY1" fmla="*/ 0 h 6866467"/>
              <a:gd name="connsiteX2" fmla="*/ 1249825 w 7109846"/>
              <a:gd name="connsiteY2" fmla="*/ 8467 h 6866467"/>
              <a:gd name="connsiteX3" fmla="*/ 7109846 w 7109846"/>
              <a:gd name="connsiteY3" fmla="*/ 8467 h 6866467"/>
              <a:gd name="connsiteX4" fmla="*/ 7109846 w 7109846"/>
              <a:gd name="connsiteY4" fmla="*/ 6866467 h 6866467"/>
              <a:gd name="connsiteX5" fmla="*/ 1249825 w 7109846"/>
              <a:gd name="connsiteY5" fmla="*/ 6866467 h 6866467"/>
              <a:gd name="connsiteX6" fmla="*/ 1109382 w 7109846"/>
              <a:gd name="connsiteY6" fmla="*/ 6866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09846" h="6866467">
                <a:moveTo>
                  <a:pt x="0" y="0"/>
                </a:moveTo>
                <a:lnTo>
                  <a:pt x="1249825" y="0"/>
                </a:lnTo>
                <a:lnTo>
                  <a:pt x="1249825" y="8467"/>
                </a:lnTo>
                <a:lnTo>
                  <a:pt x="7109846" y="8467"/>
                </a:lnTo>
                <a:lnTo>
                  <a:pt x="7109846" y="6866467"/>
                </a:lnTo>
                <a:lnTo>
                  <a:pt x="1249825" y="6866467"/>
                </a:lnTo>
                <a:lnTo>
                  <a:pt x="1109382" y="686646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6C765-7A52-C045-8211-B3ED23D5F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6084" y="609601"/>
            <a:ext cx="5511296" cy="5175624"/>
          </a:xfrm>
        </p:spPr>
        <p:txBody>
          <a:bodyPr anchor="ctr">
            <a:normAutofit/>
          </a:bodyPr>
          <a:lstStyle/>
          <a:p>
            <a:r>
              <a:rPr lang="en-US" sz="2800" dirty="0" err="1">
                <a:solidFill>
                  <a:srgbClr val="FFFFFF"/>
                </a:solidFill>
              </a:rPr>
              <a:t>Butterbraids</a:t>
            </a:r>
            <a:r>
              <a:rPr lang="en-US" sz="2800" dirty="0">
                <a:solidFill>
                  <a:srgbClr val="FFFFFF"/>
                </a:solidFill>
              </a:rPr>
              <a:t> – NOW</a:t>
            </a:r>
          </a:p>
          <a:p>
            <a:r>
              <a:rPr lang="en-US" sz="2800" dirty="0">
                <a:solidFill>
                  <a:srgbClr val="FFFFFF"/>
                </a:solidFill>
              </a:rPr>
              <a:t>Coffee – Soon</a:t>
            </a:r>
          </a:p>
          <a:p>
            <a:r>
              <a:rPr lang="en-US" sz="2800" dirty="0">
                <a:solidFill>
                  <a:srgbClr val="FFFFFF"/>
                </a:solidFill>
              </a:rPr>
              <a:t>Fruit – NOW</a:t>
            </a:r>
          </a:p>
          <a:p>
            <a:r>
              <a:rPr lang="en-US" sz="2800" dirty="0" err="1">
                <a:solidFill>
                  <a:srgbClr val="FFFFFF"/>
                </a:solidFill>
              </a:rPr>
              <a:t>RaiseRIGHT</a:t>
            </a:r>
            <a:r>
              <a:rPr lang="en-US" sz="2800" dirty="0">
                <a:solidFill>
                  <a:srgbClr val="FFFFFF"/>
                </a:solidFill>
              </a:rPr>
              <a:t> – NOW</a:t>
            </a:r>
          </a:p>
          <a:p>
            <a:r>
              <a:rPr lang="en-US" sz="2800" dirty="0">
                <a:solidFill>
                  <a:srgbClr val="FFFFFF"/>
                </a:solidFill>
              </a:rPr>
              <a:t>Concession Stand – NOW</a:t>
            </a:r>
          </a:p>
          <a:p>
            <a:endParaRPr lang="en-US" dirty="0">
              <a:solidFill>
                <a:srgbClr val="FFFFFF"/>
              </a:solidFill>
            </a:endParaRPr>
          </a:p>
          <a:p>
            <a:r>
              <a:rPr lang="en-US" dirty="0">
                <a:solidFill>
                  <a:srgbClr val="FFFFFF"/>
                </a:solidFill>
              </a:rPr>
              <a:t>Visit our websites to get fundraiser information. Look under the FMPA tabs.</a:t>
            </a:r>
          </a:p>
        </p:txBody>
      </p:sp>
    </p:spTree>
    <p:extLst>
      <p:ext uri="{BB962C8B-B14F-4D97-AF65-F5344CB8AC3E}">
        <p14:creationId xmlns:p14="http://schemas.microsoft.com/office/powerpoint/2010/main" val="9829716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6F20C-A6BF-F789-A691-C27211582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5907616" cy="692150"/>
          </a:xfrm>
        </p:spPr>
        <p:txBody>
          <a:bodyPr/>
          <a:lstStyle/>
          <a:p>
            <a:r>
              <a:rPr lang="en-US" dirty="0"/>
              <a:t>VANCOUVER REGISTRATION: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A9796B-BA48-127A-D7E0-8E72CDC0A3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61535" y="1301750"/>
            <a:ext cx="6028266" cy="471775"/>
          </a:xfrm>
        </p:spPr>
        <p:txBody>
          <a:bodyPr/>
          <a:lstStyle/>
          <a:p>
            <a:r>
              <a:rPr lang="en-US" dirty="0"/>
              <a:t>FOLLOW THIS QR CODE TO GET REGISTERED, NOW!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0A09F036-5B44-655D-298A-42B1602537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9777" y="1586346"/>
            <a:ext cx="4211782" cy="4211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24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9A102-6E2A-05A8-FD2C-3A831E555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/>
              <a:t>CHAPERONE!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1D176-E8DE-F655-4938-477F4B840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interested in chaperoning the trip, please use this QR Code to indicate your want to travel with us.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5DAB04D9-BF4A-4A57-96B3-D7D88ED341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4315" y="3145972"/>
            <a:ext cx="3428999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12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4BE9D4C4-9FA3-4885-A769-301639CC7A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13" name="Picture 12" descr="A picture containing icon&#10;&#10;Description automatically generated">
            <a:extLst>
              <a:ext uri="{FF2B5EF4-FFF2-40B4-BE49-F238E27FC236}">
                <a16:creationId xmlns:a16="http://schemas.microsoft.com/office/drawing/2014/main" id="{2A7A53FB-8091-8748-502F-BF0BEC116BF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695" r="9299" b="2"/>
          <a:stretch/>
        </p:blipFill>
        <p:spPr>
          <a:xfrm>
            <a:off x="4296867" y="5"/>
            <a:ext cx="4831627" cy="4520011"/>
          </a:xfrm>
          <a:custGeom>
            <a:avLst/>
            <a:gdLst/>
            <a:ahLst/>
            <a:cxnLst/>
            <a:rect l="l" t="t" r="r" b="b"/>
            <a:pathLst>
              <a:path w="4831627" h="4520011">
                <a:moveTo>
                  <a:pt x="0" y="0"/>
                </a:moveTo>
                <a:lnTo>
                  <a:pt x="4831627" y="0"/>
                </a:lnTo>
                <a:lnTo>
                  <a:pt x="1416677" y="4520011"/>
                </a:lnTo>
                <a:close/>
              </a:path>
            </a:pathLst>
          </a:custGeom>
        </p:spPr>
      </p:pic>
      <p:pic>
        <p:nvPicPr>
          <p:cNvPr id="11" name="Picture 10" descr="A city with lights on at night&#10;&#10;Description automatically generated with low confidence">
            <a:extLst>
              <a:ext uri="{FF2B5EF4-FFF2-40B4-BE49-F238E27FC236}">
                <a16:creationId xmlns:a16="http://schemas.microsoft.com/office/drawing/2014/main" id="{A9ADB977-8770-5E0C-9F3E-BA24BB1EAA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26" r="2525" b="-1"/>
          <a:stretch/>
        </p:blipFill>
        <p:spPr>
          <a:xfrm>
            <a:off x="4041994" y="-4"/>
            <a:ext cx="8139373" cy="6858000"/>
          </a:xfrm>
          <a:custGeom>
            <a:avLst/>
            <a:gdLst/>
            <a:ahLst/>
            <a:cxnLst/>
            <a:rect l="l" t="t" r="r" b="b"/>
            <a:pathLst>
              <a:path w="8139373" h="6858000">
                <a:moveTo>
                  <a:pt x="5181344" y="0"/>
                </a:moveTo>
                <a:lnTo>
                  <a:pt x="8139373" y="0"/>
                </a:lnTo>
                <a:lnTo>
                  <a:pt x="813937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B2F58B-50B7-2EE7-0018-F8C56DAA2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734" y="641131"/>
            <a:ext cx="3977662" cy="2043827"/>
          </a:xfrm>
        </p:spPr>
        <p:txBody>
          <a:bodyPr anchor="ctr">
            <a:normAutofit/>
          </a:bodyPr>
          <a:lstStyle/>
          <a:p>
            <a:r>
              <a:rPr lang="en-US" sz="4800" b="1" dirty="0"/>
              <a:t>VANCOUVER, CANADA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7EB6695E-BED5-4DA3-8C9B-AD301AEF47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4350"/>
            <a:ext cx="448733" cy="2844800"/>
          </a:xfrm>
          <a:prstGeom prst="triangle">
            <a:avLst>
              <a:gd name="adj" fmla="val 0"/>
            </a:avLst>
          </a:prstGeom>
          <a:solidFill>
            <a:schemeClr val="accent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B49F4-F32A-91EE-54E6-E10532CFA9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733" y="2543370"/>
            <a:ext cx="3749061" cy="3005289"/>
          </a:xfrm>
        </p:spPr>
        <p:txBody>
          <a:bodyPr>
            <a:normAutofit/>
          </a:bodyPr>
          <a:lstStyle/>
          <a:p>
            <a:r>
              <a:rPr lang="en-US" sz="2400" dirty="0"/>
              <a:t>Incredible City</a:t>
            </a:r>
          </a:p>
          <a:p>
            <a:r>
              <a:rPr lang="en-US" sz="2400" dirty="0"/>
              <a:t>Beautiful Location</a:t>
            </a:r>
          </a:p>
          <a:p>
            <a:r>
              <a:rPr lang="en-US" sz="2400" dirty="0"/>
              <a:t>Wonderful Trip</a:t>
            </a:r>
          </a:p>
          <a:p>
            <a:r>
              <a:rPr lang="en-US" sz="2400" dirty="0"/>
              <a:t>Fantastic people!</a:t>
            </a:r>
          </a:p>
          <a:p>
            <a:r>
              <a:rPr lang="en-US" sz="2400" dirty="0"/>
              <a:t>Outstanding Music</a:t>
            </a:r>
          </a:p>
          <a:p>
            <a:r>
              <a:rPr lang="en-US" sz="2400" dirty="0"/>
              <a:t>SO. MUCH. FUN!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95246532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</TotalTime>
  <Words>244</Words>
  <Application>Microsoft Macintosh PowerPoint</Application>
  <PresentationFormat>Widescreen</PresentationFormat>
  <Paragraphs>51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Trebuchet MS</vt:lpstr>
      <vt:lpstr>Wingdings 3</vt:lpstr>
      <vt:lpstr>Facet</vt:lpstr>
      <vt:lpstr>VANCOUVER, BC</vt:lpstr>
      <vt:lpstr>TOUR PACKAGE:</vt:lpstr>
      <vt:lpstr>VANCOUVER, CANADA</vt:lpstr>
      <vt:lpstr>TRAVEL REQUIREMENTS:</vt:lpstr>
      <vt:lpstr>FUNDRAISERS!</vt:lpstr>
      <vt:lpstr>VANCOUVER REGISTRATION:</vt:lpstr>
      <vt:lpstr>CHAPERONE! </vt:lpstr>
      <vt:lpstr>VANCOUVER, CANADA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VANCOUVER, BC</dc:title>
  <dc:creator>Ben Brueggemeier</dc:creator>
  <cp:lastModifiedBy>Ben Brueggemeier</cp:lastModifiedBy>
  <cp:revision>1</cp:revision>
  <dcterms:created xsi:type="dcterms:W3CDTF">2022-10-11T21:28:10Z</dcterms:created>
  <dcterms:modified xsi:type="dcterms:W3CDTF">2022-10-13T01:32:05Z</dcterms:modified>
</cp:coreProperties>
</file>